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Patrick Hand"/>
      <p:regular r:id="rId23"/>
    </p:embeddedFont>
    <p:embeddedFont>
      <p:font typeface="Patrick Hand"/>
      <p:regular r:id="rId24"/>
    </p:embeddedFont>
    <p:embeddedFont>
      <p:font typeface="Patrick Hand"/>
      <p:regular r:id="rId25"/>
    </p:embeddedFont>
    <p:embeddedFont>
      <p:font typeface="Patrick Hand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1-1.png>
</file>

<file path=ppt/media/image-12-1.png>
</file>

<file path=ppt/media/image-12-2.png>
</file>

<file path=ppt/media/image-13-1.png>
</file>

<file path=ppt/media/image-13-2.png>
</file>

<file path=ppt/media/image-13-3.png>
</file>

<file path=ppt/media/image-16-1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slideLayout" Target="../slideLayouts/slideLayout14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28070" y="3543300"/>
            <a:ext cx="1318260" cy="1143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02494"/>
            <a:ext cx="7415927" cy="1703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700"/>
              </a:lnSpc>
              <a:buNone/>
            </a:pPr>
            <a:r>
              <a:rPr lang="en-US" sz="53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Company Management System (MVC)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864037" y="297608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 comprehensive web-based system to streamline managing employees, departments, projects, users, and services for HR and managers.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258967" y="4043839"/>
            <a:ext cx="70209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Team Members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654016" y="4525208"/>
            <a:ext cx="662594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Mohamed Yasser Mohamed Selem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654016" y="5006578"/>
            <a:ext cx="662594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Mostafa Elmahdy Atwa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654016" y="5487948"/>
            <a:ext cx="662594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Mostafa Yasser Abd El Hameed Eid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654016" y="5969318"/>
            <a:ext cx="662594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Mohamed Hassan Elanwar Mohamed Elkhodary Mohamed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654016" y="6450687"/>
            <a:ext cx="662594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Mahmoud Ahmed Mahmoud Amin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258967" y="6932057"/>
            <a:ext cx="70209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Supervisor Name: AST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423523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 Models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4037" y="441090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Bridge between UI and data models, tailoring data for presentation.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38375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4037" y="3225760"/>
            <a:ext cx="7415927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Views are the visual representation of the user interface, responsible for displaying data, user input elements, and interactive components. They leverage HTML, CSS, and JavaScript to create the front-end experience that users interact with. For example, a view might display a list of employees, a form for editing a user profile, or a dashboard showcasing key performance indicators. The presentation layer relies on views to translate data from the view models into the user interface, ensuring a seamless and intuitive user experience.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669012"/>
            <a:ext cx="4865608" cy="608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Mapping Profiles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716" y="1915597"/>
            <a:ext cx="5097780" cy="34879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0716" y="5677138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Mapping Configuration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920716" y="6224349"/>
            <a:ext cx="5097780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Defines how data access layer entities are mapped to view models, ensuring data consistency and simplifying data transformations for presentation.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524" y="1915597"/>
            <a:ext cx="5097780" cy="34879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19524" y="5677138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AutoMapper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619524" y="6224349"/>
            <a:ext cx="5097780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Automates mapping between different data models, minimizing the need for manual mapping code and reducing the risk of errors.</a:t>
            </a:r>
            <a:endParaRPr lang="en-US" sz="1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34954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Document Management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52233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338637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Upload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350437" y="384309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Save files securely with unique file names.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4978717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50437" y="584275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Delete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350437" y="629947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Remove files from the system if needed.</a:t>
            </a:r>
            <a:endParaRPr lang="en-US" sz="1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2278856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Email Settings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1920716" y="3389709"/>
            <a:ext cx="3431738" cy="2561034"/>
          </a:xfrm>
          <a:prstGeom prst="roundRect">
            <a:avLst>
              <a:gd name="adj" fmla="val 404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182773" y="365176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SMTP Server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2182773" y="4108490"/>
            <a:ext cx="290762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Configure the SMTP server details, including hostname, port, and encryption settings.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599271" y="3389709"/>
            <a:ext cx="3431738" cy="2561034"/>
          </a:xfrm>
          <a:prstGeom prst="roundRect">
            <a:avLst>
              <a:gd name="adj" fmla="val 404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61328" y="365176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Authentication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861328" y="4108490"/>
            <a:ext cx="290762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Define authentication credentials, such as username and password, for sending emails.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277826" y="3389709"/>
            <a:ext cx="3431738" cy="2561034"/>
          </a:xfrm>
          <a:prstGeom prst="roundRect">
            <a:avLst>
              <a:gd name="adj" fmla="val 404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539883" y="365176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Email Behavior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539883" y="4108490"/>
            <a:ext cx="290762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Set options to customize email sending behavior, like specifying the sender address or enabling email logging.</a:t>
            </a:r>
            <a:endParaRPr lang="en-US" sz="1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2016442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contributors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1920716" y="3127296"/>
            <a:ext cx="107889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Mohamed Yasser Mohamed Selem =&gt; Controllers, ViewModel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1920716" y="3799999"/>
            <a:ext cx="107889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Mostafa Elmahdy Atwa =&gt; Data Access Layer (Contexts, Migrations, Models)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920716" y="4472702"/>
            <a:ext cx="107889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Mostafa Yasser Abd El Hameed Eid =&gt; Mapping Profiles, Document Management , Email Settings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920716" y="5145405"/>
            <a:ext cx="107889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Mohamed Hassan Elanwar Mohamed Elkhodary Mohamed =&gt; Business Logic Layer (Interfaces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,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Repositories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,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Unit of Work)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920716" y="5818108"/>
            <a:ext cx="107889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Mahmoud Ahmed Mahmoud Amin =&gt; Presentation Layer (Views)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933105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Supervisor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864037" y="3920490"/>
            <a:ext cx="7415927" cy="1375886"/>
          </a:xfrm>
          <a:prstGeom prst="roundRect">
            <a:avLst>
              <a:gd name="adj" fmla="val 7536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4182547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AST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126093" y="4639270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The project supervisor guiding the team's development efforts.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571381"/>
            <a:ext cx="4156115" cy="519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​Sy​stem Overview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716" y="1506379"/>
            <a:ext cx="3388519" cy="20941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0716" y="3860244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3-Tier Architecture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20716" y="4244578"/>
            <a:ext cx="338851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 Access, Business Logic, and Presentation Layers are separated to promote modularity and maintainability.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941" y="1506379"/>
            <a:ext cx="3388519" cy="20941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20941" y="3860244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953363" y="4244578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Employee Management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5953363" y="4649629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Department Management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953363" y="5054679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Project Management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5953363" y="5459730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Users Management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953363" y="5864781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Services Management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953363" y="6269831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Role Management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5953363" y="6674882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Login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5953363" y="7079933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Register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5953363" y="7484983"/>
            <a:ext cx="305609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Forget Password</a:t>
            </a:r>
            <a:endParaRPr lang="en-US" sz="1600" dirty="0"/>
          </a:p>
        </p:txBody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165" y="1506379"/>
            <a:ext cx="3388519" cy="209419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321165" y="3860244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9321165" y="4244578"/>
            <a:ext cx="3388519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Built with ASP.NET Core MVC for robust web development, SQL Server for efficient data storage, and Entity Framework Core for simplified data access.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1549122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 Access Layer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716" y="2659975"/>
            <a:ext cx="3349466" cy="20700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0716" y="503860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Database Models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920716" y="5495330"/>
            <a:ext cx="334946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Represent entities like employees, departments, projects, users, and services.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467" y="2659975"/>
            <a:ext cx="3349466" cy="20700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40467" y="503860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 Access Components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5640467" y="5495330"/>
            <a:ext cx="334946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Interact with the database using DbContext for migrations and CRUD operations.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218" y="2659975"/>
            <a:ext cx="3349466" cy="20700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360218" y="503860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Separation of Concerns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9360218" y="5495330"/>
            <a:ext cx="334946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Isolates data access logic from business rules and presentation.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70867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Business Logic Layer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1219081" y="3158252"/>
            <a:ext cx="30480" cy="2900363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369831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343590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80445" y="3565446"/>
            <a:ext cx="10763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592110" y="340506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Interfaces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1481554" y="474737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10" name="Shape 7"/>
          <p:cNvSpPr/>
          <p:nvPr/>
        </p:nvSpPr>
        <p:spPr>
          <a:xfrm>
            <a:off x="956608" y="448496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4967" y="4614505"/>
            <a:ext cx="138708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2592110" y="445412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Repositories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481554" y="579643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14" name="Shape 11"/>
          <p:cNvSpPr/>
          <p:nvPr/>
        </p:nvSpPr>
        <p:spPr>
          <a:xfrm>
            <a:off x="956608" y="553402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67944" y="5663565"/>
            <a:ext cx="132755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2592110" y="550318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Unit of Work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225998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Interfaces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4037" y="421338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Define contracts for services and repositories, promoting loose coupling and easier testing.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0716" y="648891"/>
            <a:ext cx="4719161" cy="589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Repositories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1920716" y="1804988"/>
            <a:ext cx="5106710" cy="1132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Abstract data access logic, providing methods for querying and manipulating data entities. This allows for cleaner code and separation of concerns.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0594" y="1858089"/>
            <a:ext cx="5106710" cy="51067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10594" y="7230189"/>
            <a:ext cx="5106710" cy="377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225998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Unit of Work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4037" y="421338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 design pattern that coordinates the work of multiple repositories, ensuring that changes to the database are managed as a single transaction.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683776"/>
            <a:ext cx="3853934" cy="481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Presentation Layer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951905" y="1454467"/>
            <a:ext cx="22860" cy="4150876"/>
          </a:xfrm>
          <a:prstGeom prst="roundRect">
            <a:avLst>
              <a:gd name="adj" fmla="val 354045"/>
            </a:avLst>
          </a:prstGeom>
          <a:solidFill>
            <a:srgbClr val="CCCCCC"/>
          </a:solidFill>
          <a:ln/>
        </p:spPr>
      </p:sp>
      <p:sp>
        <p:nvSpPr>
          <p:cNvPr id="5" name="Shape 2"/>
          <p:cNvSpPr/>
          <p:nvPr/>
        </p:nvSpPr>
        <p:spPr>
          <a:xfrm>
            <a:off x="1157228" y="1876425"/>
            <a:ext cx="674370" cy="22860"/>
          </a:xfrm>
          <a:prstGeom prst="roundRect">
            <a:avLst>
              <a:gd name="adj" fmla="val 354045"/>
            </a:avLst>
          </a:prstGeom>
          <a:solidFill>
            <a:srgbClr val="CCCCCC"/>
          </a:solidFill>
          <a:ln/>
        </p:spPr>
      </p:sp>
      <p:sp>
        <p:nvSpPr>
          <p:cNvPr id="6" name="Shape 3"/>
          <p:cNvSpPr/>
          <p:nvPr/>
        </p:nvSpPr>
        <p:spPr>
          <a:xfrm>
            <a:off x="746581" y="1671161"/>
            <a:ext cx="433507" cy="433507"/>
          </a:xfrm>
          <a:prstGeom prst="roundRect">
            <a:avLst>
              <a:gd name="adj" fmla="val 1867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21365" y="1772245"/>
            <a:ext cx="83939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2023110" y="1647111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Controllers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2023110" y="2003465"/>
            <a:ext cx="644652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Responsible for handling user requests, converting them to data models, and selecting the appropriate view.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57228" y="3426976"/>
            <a:ext cx="674370" cy="22860"/>
          </a:xfrm>
          <a:prstGeom prst="roundRect">
            <a:avLst>
              <a:gd name="adj" fmla="val 354045"/>
            </a:avLst>
          </a:prstGeom>
          <a:solidFill>
            <a:srgbClr val="CCCCCC"/>
          </a:solidFill>
          <a:ln/>
        </p:spPr>
      </p:sp>
      <p:sp>
        <p:nvSpPr>
          <p:cNvPr id="11" name="Shape 8"/>
          <p:cNvSpPr/>
          <p:nvPr/>
        </p:nvSpPr>
        <p:spPr>
          <a:xfrm>
            <a:off x="746581" y="3221712"/>
            <a:ext cx="433507" cy="433507"/>
          </a:xfrm>
          <a:prstGeom prst="roundRect">
            <a:avLst>
              <a:gd name="adj" fmla="val 1867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09221" y="3322796"/>
            <a:ext cx="108228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2023110" y="3197662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 Models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2023110" y="3554016"/>
            <a:ext cx="644652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Transform data from the data layer for presentation purposes, making it easy to display in the user interface.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57228" y="4977527"/>
            <a:ext cx="674370" cy="22860"/>
          </a:xfrm>
          <a:prstGeom prst="roundRect">
            <a:avLst>
              <a:gd name="adj" fmla="val 354045"/>
            </a:avLst>
          </a:prstGeom>
          <a:solidFill>
            <a:srgbClr val="CCCCCC"/>
          </a:solidFill>
          <a:ln/>
        </p:spPr>
      </p:sp>
      <p:sp>
        <p:nvSpPr>
          <p:cNvPr id="16" name="Shape 13"/>
          <p:cNvSpPr/>
          <p:nvPr/>
        </p:nvSpPr>
        <p:spPr>
          <a:xfrm>
            <a:off x="746581" y="4772263"/>
            <a:ext cx="433507" cy="433507"/>
          </a:xfrm>
          <a:prstGeom prst="roundRect">
            <a:avLst>
              <a:gd name="adj" fmla="val 18670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11483" y="4873347"/>
            <a:ext cx="103584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2023110" y="4748213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Views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2023110" y="5104567"/>
            <a:ext cx="644652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The visual representation of the user interface, where users interact with the system.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674370" y="6014680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Controllers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674370" y="6448068"/>
            <a:ext cx="2284690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Handle requests, map to models and views, and implement business logic.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3436739" y="6014680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 Models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3436739" y="6448068"/>
            <a:ext cx="2284690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Bridge between UI and data models, tailoring data for presentation.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6199108" y="6014680"/>
            <a:ext cx="1926908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Views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199108" y="6448068"/>
            <a:ext cx="2284690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Represent the user interface, including forms, lists, and dashboards.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423523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Controllers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4037" y="441090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Handle requests, map to models and views, and implement business logic.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2024-10-16T20:26:22Z</dcterms:created>
  <dcterms:modified xsi:type="dcterms:W3CDTF">2024-10-16T20:26:22Z</dcterms:modified>
</cp:coreProperties>
</file>